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1" r:id="rId18"/>
    <p:sldId id="128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910"/>
    <a:srgbClr val="FFFFFF"/>
    <a:srgbClr val="213264"/>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54177" y="765546"/>
            <a:ext cx="6301139" cy="396647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70123" y="3678164"/>
            <a:ext cx="2095554" cy="8463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a:t>
            </a:r>
            <a:r>
              <a:rPr lang="en-US" sz="1100" dirty="0">
                <a:solidFill>
                  <a:schemeClr val="tx1"/>
                </a:solidFill>
              </a:rPr>
              <a:t>KARTHEESHWARAN.D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4" name="Picture 3">
            <a:extLst>
              <a:ext uri="{FF2B5EF4-FFF2-40B4-BE49-F238E27FC236}">
                <a16:creationId xmlns:a16="http://schemas.microsoft.com/office/drawing/2014/main" id="{56DB1389-80F4-FC40-0A66-21B5D16FCC01}"/>
              </a:ext>
            </a:extLst>
          </p:cNvPr>
          <p:cNvPicPr>
            <a:picLocks noChangeAspect="1"/>
          </p:cNvPicPr>
          <p:nvPr/>
        </p:nvPicPr>
        <p:blipFill>
          <a:blip r:embed="rId2"/>
          <a:stretch>
            <a:fillRect/>
          </a:stretch>
        </p:blipFill>
        <p:spPr>
          <a:xfrm>
            <a:off x="1154624" y="1158620"/>
            <a:ext cx="6741761" cy="3661353"/>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4" name="Picture 3">
            <a:extLst>
              <a:ext uri="{FF2B5EF4-FFF2-40B4-BE49-F238E27FC236}">
                <a16:creationId xmlns:a16="http://schemas.microsoft.com/office/drawing/2014/main" id="{3B6D30DE-F6F5-C34B-C273-33072CC8794E}"/>
              </a:ext>
            </a:extLst>
          </p:cNvPr>
          <p:cNvPicPr>
            <a:picLocks noChangeAspect="1"/>
          </p:cNvPicPr>
          <p:nvPr/>
        </p:nvPicPr>
        <p:blipFill>
          <a:blip r:embed="rId2"/>
          <a:stretch>
            <a:fillRect/>
          </a:stretch>
        </p:blipFill>
        <p:spPr>
          <a:xfrm>
            <a:off x="1146873" y="885560"/>
            <a:ext cx="6540285" cy="3872420"/>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4" name="Picture 3">
            <a:extLst>
              <a:ext uri="{FF2B5EF4-FFF2-40B4-BE49-F238E27FC236}">
                <a16:creationId xmlns:a16="http://schemas.microsoft.com/office/drawing/2014/main" id="{76A7B9CD-E4FD-753F-F468-F5AB65CA2191}"/>
              </a:ext>
            </a:extLst>
          </p:cNvPr>
          <p:cNvPicPr>
            <a:picLocks noChangeAspect="1"/>
          </p:cNvPicPr>
          <p:nvPr/>
        </p:nvPicPr>
        <p:blipFill>
          <a:blip r:embed="rId2"/>
          <a:stretch>
            <a:fillRect/>
          </a:stretch>
        </p:blipFill>
        <p:spPr>
          <a:xfrm>
            <a:off x="1201117" y="1050494"/>
            <a:ext cx="6819255" cy="3792726"/>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4" name="Picture 3">
            <a:extLst>
              <a:ext uri="{FF2B5EF4-FFF2-40B4-BE49-F238E27FC236}">
                <a16:creationId xmlns:a16="http://schemas.microsoft.com/office/drawing/2014/main" id="{D1002EFA-D9DC-2937-D611-63F3D5BABEC3}"/>
              </a:ext>
            </a:extLst>
          </p:cNvPr>
          <p:cNvPicPr>
            <a:picLocks noChangeAspect="1"/>
          </p:cNvPicPr>
          <p:nvPr/>
        </p:nvPicPr>
        <p:blipFill>
          <a:blip r:embed="rId2"/>
          <a:stretch>
            <a:fillRect/>
          </a:stretch>
        </p:blipFill>
        <p:spPr>
          <a:xfrm>
            <a:off x="1003515" y="982203"/>
            <a:ext cx="7136969" cy="4014545"/>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4" name="Picture 3">
            <a:extLst>
              <a:ext uri="{FF2B5EF4-FFF2-40B4-BE49-F238E27FC236}">
                <a16:creationId xmlns:a16="http://schemas.microsoft.com/office/drawing/2014/main" id="{4FC798C4-E91B-2806-1081-BC10AC215B30}"/>
              </a:ext>
            </a:extLst>
          </p:cNvPr>
          <p:cNvPicPr>
            <a:picLocks noChangeAspect="1"/>
          </p:cNvPicPr>
          <p:nvPr/>
        </p:nvPicPr>
        <p:blipFill>
          <a:blip r:embed="rId2"/>
          <a:stretch>
            <a:fillRect/>
          </a:stretch>
        </p:blipFill>
        <p:spPr>
          <a:xfrm>
            <a:off x="867905" y="946366"/>
            <a:ext cx="7144719" cy="4018904"/>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latin typeface="+mj-lt"/>
              </a:rPr>
              <a:t>Future </a:t>
            </a:r>
            <a:r>
              <a:rPr lang="en-US" sz="1600" b="1" dirty="0">
                <a:solidFill>
                  <a:srgbClr val="841910"/>
                </a:solidFill>
                <a:latin typeface="+mj-lt"/>
              </a:rPr>
              <a:t>Enhancements</a:t>
            </a:r>
            <a:r>
              <a:rPr lang="en-US" sz="1600" b="1" dirty="0">
                <a:solidFill>
                  <a:srgbClr val="841910"/>
                </a:solidFill>
                <a:latin typeface="+mj-lt"/>
                <a:cs typeface="Times New Roman" panose="02020603050405020304" pitchFamily="18" charset="0"/>
              </a:rPr>
              <a:t>:</a:t>
            </a:r>
            <a:br>
              <a:rPr lang="en-US" sz="1600" b="0" i="0" dirty="0">
                <a:solidFill>
                  <a:srgbClr val="841910"/>
                </a:solidFill>
                <a:effectLst/>
                <a:latin typeface="Söhne"/>
              </a:rPr>
            </a:br>
            <a:endParaRPr lang="en-IN" sz="1600" dirty="0">
              <a:solidFill>
                <a:srgbClr val="841910"/>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Conclusion</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402" y="2103673"/>
            <a:ext cx="4236875"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841910"/>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Abstract</a:t>
            </a:r>
            <a:endParaRPr lang="en-IN" sz="1600" dirty="0">
              <a:solidFill>
                <a:srgbClr val="841910"/>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highlight>
                  <a:srgbClr val="FFFFFF"/>
                </a:highlight>
              </a:rPr>
              <a:t>Problem Statement</a:t>
            </a:r>
            <a:endParaRPr lang="en-IN" sz="1600" dirty="0">
              <a:solidFill>
                <a:srgbClr val="841910"/>
              </a:solidFill>
              <a:highlight>
                <a:srgbClr val="FFFFFF"/>
              </a:highlight>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9762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Project Overview</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Proposed Solution</a:t>
            </a:r>
            <a:endParaRPr lang="en-IN" sz="1600" dirty="0">
              <a:solidFill>
                <a:srgbClr val="84191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Technology Used</a:t>
            </a:r>
            <a:endParaRPr lang="en-IN" sz="1600" dirty="0">
              <a:solidFill>
                <a:srgbClr val="841910"/>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277718308"/>
              </p:ext>
            </p:extLst>
          </p:nvPr>
        </p:nvGraphicFramePr>
        <p:xfrm>
          <a:off x="-84668" y="1154624"/>
          <a:ext cx="8951601" cy="3525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862830" y="1595299"/>
            <a:ext cx="3064118" cy="2666735"/>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495098"/>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674838" y="1334146"/>
            <a:ext cx="3318484" cy="307777"/>
          </a:xfrm>
          <a:prstGeom prst="rect">
            <a:avLst/>
          </a:prstGeom>
          <a:noFill/>
        </p:spPr>
        <p:txBody>
          <a:bodyPr wrap="square" rtlCol="0">
            <a:spAutoFit/>
          </a:bodyPr>
          <a:lstStyle/>
          <a:p>
            <a:pPr algn="ctr"/>
            <a:r>
              <a:rPr lang="en-US" dirty="0"/>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88193" y="1287522"/>
            <a:ext cx="3580969" cy="307777"/>
          </a:xfrm>
          <a:prstGeom prst="rect">
            <a:avLst/>
          </a:prstGeom>
          <a:noFill/>
        </p:spPr>
        <p:txBody>
          <a:bodyPr wrap="square" rtlCol="0">
            <a:spAutoFit/>
          </a:bodyPr>
          <a:lstStyle/>
          <a:p>
            <a:pPr algn="ctr"/>
            <a:r>
              <a:rPr lang="en-US" dirty="0"/>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841910"/>
                </a:solidFill>
              </a:rPr>
              <a:t>Modelling &amp; Results</a:t>
            </a:r>
            <a:endParaRPr lang="en-US" sz="1800" b="0" i="0" dirty="0">
              <a:solidFill>
                <a:srgbClr val="841910"/>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solidFill>
                  <a:srgbClr val="841910"/>
                </a:solidFill>
              </a:rPr>
              <a:t>Homepage</a:t>
            </a:r>
            <a:endParaRPr lang="en-IN" sz="2000" dirty="0">
              <a:solidFill>
                <a:srgbClr val="841910"/>
              </a:solidFill>
            </a:endParaRPr>
          </a:p>
        </p:txBody>
      </p:sp>
      <p:pic>
        <p:nvPicPr>
          <p:cNvPr id="7" name="Picture 6">
            <a:extLst>
              <a:ext uri="{FF2B5EF4-FFF2-40B4-BE49-F238E27FC236}">
                <a16:creationId xmlns:a16="http://schemas.microsoft.com/office/drawing/2014/main" id="{3DA6DF5F-F82E-8980-5BF2-9322FB411F82}"/>
              </a:ext>
            </a:extLst>
          </p:cNvPr>
          <p:cNvPicPr>
            <a:picLocks noChangeAspect="1"/>
          </p:cNvPicPr>
          <p:nvPr/>
        </p:nvPicPr>
        <p:blipFill>
          <a:blip r:embed="rId2"/>
          <a:stretch>
            <a:fillRect/>
          </a:stretch>
        </p:blipFill>
        <p:spPr>
          <a:xfrm>
            <a:off x="1108128" y="961854"/>
            <a:ext cx="6927743" cy="3619902"/>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220</TotalTime>
  <Words>674</Words>
  <Application>Microsoft Office PowerPoint</Application>
  <PresentationFormat>On-screen Show (16:9)</PresentationFormat>
  <Paragraphs>106</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Krishna</cp:lastModifiedBy>
  <cp:revision>12</cp:revision>
  <dcterms:modified xsi:type="dcterms:W3CDTF">2024-04-09T11:59:47Z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